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37" autoAdjust="0"/>
    <p:restoredTop sz="68182" autoAdjust="0"/>
  </p:normalViewPr>
  <p:slideViewPr>
    <p:cSldViewPr snapToGrid="0">
      <p:cViewPr varScale="1">
        <p:scale>
          <a:sx n="76" d="100"/>
          <a:sy n="76" d="100"/>
        </p:scale>
        <p:origin x="534" y="96"/>
      </p:cViewPr>
      <p:guideLst/>
    </p:cSldViewPr>
  </p:slideViewPr>
  <p:notesTextViewPr>
    <p:cViewPr>
      <p:scale>
        <a:sx n="1" d="1"/>
        <a:sy n="1" d="1"/>
      </p:scale>
      <p:origin x="0" y="0"/>
    </p:cViewPr>
  </p:notesTextViewPr>
  <p:notesViewPr>
    <p:cSldViewPr snapToGrid="0">
      <p:cViewPr varScale="1">
        <p:scale>
          <a:sx n="48" d="100"/>
          <a:sy n="48" d="100"/>
        </p:scale>
        <p:origin x="18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9A3F1D5A-B33D-4F40-861C-28948D1F497B}" type="datetimeFigureOut">
              <a:rPr lang="en-US" smtClean="0"/>
              <a:t>7/18/2020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B81F9A4-4B6B-4007-A050-F1F97F9DA99D}" type="slidenum">
              <a:rPr lang="en-US" smtClean="0"/>
              <a:t>‹#›</a:t>
            </a:fld>
            <a:endParaRPr lang="en-US"/>
          </a:p>
        </p:txBody>
      </p:sp>
    </p:spTree>
    <p:extLst>
      <p:ext uri="{BB962C8B-B14F-4D97-AF65-F5344CB8AC3E}">
        <p14:creationId xmlns:p14="http://schemas.microsoft.com/office/powerpoint/2010/main" val="962259985"/>
      </p:ext>
    </p:extLst>
  </p:cSld>
  <p:clrMap bg1="lt1" tx1="dk1" bg2="lt2" tx2="dk2" accent1="accent1" accent2="accent2" accent3="accent3" accent4="accent4" accent5="accent5" accent6="accent6" hlink="hlink" folHlink="folHlink"/>
  <p:notesStyle>
    <a:lvl1pPr marL="0" algn="l" defTabSz="914400" rtl="0" eaLnBrk="1" latinLnBrk="0" hangingPunct="1">
      <a:defRPr sz="1400" b="0" kern="1200">
        <a:solidFill>
          <a:schemeClr val="tx1"/>
        </a:solidFill>
        <a:latin typeface="+mn-lt"/>
        <a:ea typeface="+mn-ea"/>
        <a:cs typeface="+mn-cs"/>
      </a:defRPr>
    </a:lvl1pPr>
    <a:lvl2pPr marL="457200" algn="l" defTabSz="914400" rtl="0" eaLnBrk="1" latinLnBrk="0" hangingPunct="1">
      <a:defRPr sz="1400" b="0" kern="1200">
        <a:solidFill>
          <a:schemeClr val="tx1"/>
        </a:solidFill>
        <a:latin typeface="+mn-lt"/>
        <a:ea typeface="+mn-ea"/>
        <a:cs typeface="+mn-cs"/>
      </a:defRPr>
    </a:lvl2pPr>
    <a:lvl3pPr marL="914400" algn="l" defTabSz="914400" rtl="0" eaLnBrk="1" latinLnBrk="0" hangingPunct="1">
      <a:defRPr sz="1400" b="0" kern="1200">
        <a:solidFill>
          <a:schemeClr val="tx1"/>
        </a:solidFill>
        <a:latin typeface="+mn-lt"/>
        <a:ea typeface="+mn-ea"/>
        <a:cs typeface="+mn-cs"/>
      </a:defRPr>
    </a:lvl3pPr>
    <a:lvl4pPr marL="1371600" algn="l" defTabSz="914400" rtl="0" eaLnBrk="1" latinLnBrk="0" hangingPunct="1">
      <a:defRPr sz="1400" b="0" kern="1200">
        <a:solidFill>
          <a:schemeClr val="tx1"/>
        </a:solidFill>
        <a:latin typeface="+mn-lt"/>
        <a:ea typeface="+mn-ea"/>
        <a:cs typeface="+mn-cs"/>
      </a:defRPr>
    </a:lvl4pPr>
    <a:lvl5pPr marL="1828800" algn="l" defTabSz="914400" rtl="0" eaLnBrk="1" latinLnBrk="0" hangingPunct="1">
      <a:defRPr sz="1400" b="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latin typeface="Georgia" panose="02040502050405020303" pitchFamily="18" charset="0"/>
              </a:rPr>
              <a:t>John 10:10 KJV  The thief cometh not, but for to steal, and to kill, and to destroy: I am come that they might have life, and that they might have it more abundantly.</a:t>
            </a:r>
          </a:p>
          <a:p>
            <a:r>
              <a:rPr lang="en-US" sz="1900" dirty="0">
                <a:latin typeface="Georgia" panose="02040502050405020303" pitchFamily="18" charset="0"/>
              </a:rPr>
              <a:t>1 Peter 3:10-12 KJV  For he that will love life, and see good days, let him refrain his tongue from evil, and his lips that they speak no guile:  (11)  Let him eschew evil, and do good; let him seek peace, and ensue it.  (12)  For the eyes of the Lord are over the righteous, and his ears are open unto their prayers: but the face of the Lord is against them that do evil.</a:t>
            </a:r>
          </a:p>
          <a:p>
            <a:endParaRPr lang="en-US" sz="1900" dirty="0">
              <a:latin typeface="Georgia" panose="02040502050405020303" pitchFamily="18" charset="0"/>
            </a:endParaRPr>
          </a:p>
          <a:p>
            <a:endParaRPr lang="en-US" dirty="0"/>
          </a:p>
        </p:txBody>
      </p:sp>
      <p:sp>
        <p:nvSpPr>
          <p:cNvPr id="4" name="Slide Number Placeholder 3"/>
          <p:cNvSpPr>
            <a:spLocks noGrp="1"/>
          </p:cNvSpPr>
          <p:nvPr>
            <p:ph type="sldNum" sz="quarter" idx="5"/>
          </p:nvPr>
        </p:nvSpPr>
        <p:spPr/>
        <p:txBody>
          <a:bodyPr/>
          <a:lstStyle/>
          <a:p>
            <a:fld id="{BB81F9A4-4B6B-4007-A050-F1F97F9DA99D}" type="slidenum">
              <a:rPr lang="en-US" smtClean="0"/>
              <a:t>1</a:t>
            </a:fld>
            <a:endParaRPr lang="en-US"/>
          </a:p>
        </p:txBody>
      </p:sp>
    </p:spTree>
    <p:extLst>
      <p:ext uri="{BB962C8B-B14F-4D97-AF65-F5344CB8AC3E}">
        <p14:creationId xmlns:p14="http://schemas.microsoft.com/office/powerpoint/2010/main" val="2569004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latin typeface="Georgia" panose="02040502050405020303" pitchFamily="18" charset="0"/>
              </a:rPr>
              <a:t>Romans 6:4-11 KJV  Therefore we are buried with him by baptism into death: that like as Christ was raised up from the dead by the glory of the Father, even so we also should walk in newness of life.  (5)  For if we have been planted together in the likeness of his death, we shall be also in the likeness of his resurrection:  (6)  Knowing this, that our old man is crucified with him, that the body of sin might be destroyed, that henceforth we should not serve sin.  (7)  For he that is dead is freed from sin.  (8)  Now if we be dead with Christ, we believe that we shall also live with him:  (9)  Knowing that Christ being raised from the dead </a:t>
            </a:r>
            <a:r>
              <a:rPr lang="en-US" sz="1900" dirty="0" err="1">
                <a:latin typeface="Georgia" panose="02040502050405020303" pitchFamily="18" charset="0"/>
              </a:rPr>
              <a:t>dieth</a:t>
            </a:r>
            <a:r>
              <a:rPr lang="en-US" sz="1900" dirty="0">
                <a:latin typeface="Georgia" panose="02040502050405020303" pitchFamily="18" charset="0"/>
              </a:rPr>
              <a:t> no more; death hath no more dominion over him.  (10)  For in that he died, he died unto sin once: but in that he </a:t>
            </a:r>
            <a:r>
              <a:rPr lang="en-US" sz="1900" dirty="0" err="1">
                <a:latin typeface="Georgia" panose="02040502050405020303" pitchFamily="18" charset="0"/>
              </a:rPr>
              <a:t>liveth</a:t>
            </a:r>
            <a:r>
              <a:rPr lang="en-US" sz="1900" dirty="0">
                <a:latin typeface="Georgia" panose="02040502050405020303" pitchFamily="18" charset="0"/>
              </a:rPr>
              <a:t>, he </a:t>
            </a:r>
            <a:r>
              <a:rPr lang="en-US" sz="1900" dirty="0" err="1">
                <a:latin typeface="Georgia" panose="02040502050405020303" pitchFamily="18" charset="0"/>
              </a:rPr>
              <a:t>liveth</a:t>
            </a:r>
            <a:r>
              <a:rPr lang="en-US" sz="1900" dirty="0">
                <a:latin typeface="Georgia" panose="02040502050405020303" pitchFamily="18" charset="0"/>
              </a:rPr>
              <a:t> unto God.  (11)  Likewise reckon ye also yourselves to be dead indeed unto sin, but alive unto God through Jesus Christ our Lord.</a:t>
            </a:r>
          </a:p>
          <a:p>
            <a:endParaRPr lang="en-US" sz="1900" dirty="0">
              <a:latin typeface="Georgia" panose="02040502050405020303" pitchFamily="18" charset="0"/>
            </a:endParaRPr>
          </a:p>
          <a:p>
            <a:endParaRPr lang="en-US" dirty="0"/>
          </a:p>
        </p:txBody>
      </p:sp>
      <p:sp>
        <p:nvSpPr>
          <p:cNvPr id="4" name="Slide Number Placeholder 3"/>
          <p:cNvSpPr>
            <a:spLocks noGrp="1"/>
          </p:cNvSpPr>
          <p:nvPr>
            <p:ph type="sldNum" sz="quarter" idx="5"/>
          </p:nvPr>
        </p:nvSpPr>
        <p:spPr/>
        <p:txBody>
          <a:bodyPr/>
          <a:lstStyle/>
          <a:p>
            <a:fld id="{BB81F9A4-4B6B-4007-A050-F1F97F9DA99D}" type="slidenum">
              <a:rPr lang="en-US" smtClean="0"/>
              <a:t>2</a:t>
            </a:fld>
            <a:endParaRPr lang="en-US"/>
          </a:p>
        </p:txBody>
      </p:sp>
    </p:spTree>
    <p:extLst>
      <p:ext uri="{BB962C8B-B14F-4D97-AF65-F5344CB8AC3E}">
        <p14:creationId xmlns:p14="http://schemas.microsoft.com/office/powerpoint/2010/main" val="3754395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81F9A4-4B6B-4007-A050-F1F97F9DA99D}" type="slidenum">
              <a:rPr lang="en-US" smtClean="0"/>
              <a:t>3</a:t>
            </a:fld>
            <a:endParaRPr lang="en-US"/>
          </a:p>
        </p:txBody>
      </p:sp>
    </p:spTree>
    <p:extLst>
      <p:ext uri="{BB962C8B-B14F-4D97-AF65-F5344CB8AC3E}">
        <p14:creationId xmlns:p14="http://schemas.microsoft.com/office/powerpoint/2010/main" val="230798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81F9A4-4B6B-4007-A050-F1F97F9DA99D}" type="slidenum">
              <a:rPr lang="en-US" smtClean="0"/>
              <a:t>4</a:t>
            </a:fld>
            <a:endParaRPr lang="en-US"/>
          </a:p>
        </p:txBody>
      </p:sp>
    </p:spTree>
    <p:extLst>
      <p:ext uri="{BB962C8B-B14F-4D97-AF65-F5344CB8AC3E}">
        <p14:creationId xmlns:p14="http://schemas.microsoft.com/office/powerpoint/2010/main" val="3853423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latin typeface="Georgia" panose="02040502050405020303" pitchFamily="18" charset="0"/>
              </a:rPr>
              <a:t>Romans 16:1-2 NASB I commend to you our sister Phoebe, who is a servant of the church which is at </a:t>
            </a:r>
            <a:r>
              <a:rPr lang="en-US" sz="1900" dirty="0" err="1">
                <a:latin typeface="Georgia" panose="02040502050405020303" pitchFamily="18" charset="0"/>
              </a:rPr>
              <a:t>Cenchrea</a:t>
            </a:r>
            <a:r>
              <a:rPr lang="en-US" sz="1900" dirty="0">
                <a:latin typeface="Georgia" panose="02040502050405020303" pitchFamily="18" charset="0"/>
              </a:rPr>
              <a:t>; (2) that you receive her in the Lord in a manner worthy of the saints, and that you help her in whatever matter she may have need of you; for she herself has also been a helper of many, and of myself as well.</a:t>
            </a:r>
          </a:p>
          <a:p>
            <a:endParaRPr lang="en-US" sz="1900" dirty="0">
              <a:latin typeface="Georgia" panose="02040502050405020303" pitchFamily="18" charset="0"/>
            </a:endParaRPr>
          </a:p>
          <a:p>
            <a:endParaRPr lang="en-US" dirty="0"/>
          </a:p>
        </p:txBody>
      </p:sp>
      <p:sp>
        <p:nvSpPr>
          <p:cNvPr id="4" name="Slide Number Placeholder 3"/>
          <p:cNvSpPr>
            <a:spLocks noGrp="1"/>
          </p:cNvSpPr>
          <p:nvPr>
            <p:ph type="sldNum" sz="quarter" idx="5"/>
          </p:nvPr>
        </p:nvSpPr>
        <p:spPr/>
        <p:txBody>
          <a:bodyPr/>
          <a:lstStyle/>
          <a:p>
            <a:fld id="{BB81F9A4-4B6B-4007-A050-F1F97F9DA99D}" type="slidenum">
              <a:rPr lang="en-US" smtClean="0"/>
              <a:t>5</a:t>
            </a:fld>
            <a:endParaRPr lang="en-US"/>
          </a:p>
        </p:txBody>
      </p:sp>
    </p:spTree>
    <p:extLst>
      <p:ext uri="{BB962C8B-B14F-4D97-AF65-F5344CB8AC3E}">
        <p14:creationId xmlns:p14="http://schemas.microsoft.com/office/powerpoint/2010/main" val="2997400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81F9A4-4B6B-4007-A050-F1F97F9DA99D}" type="slidenum">
              <a:rPr lang="en-US" smtClean="0"/>
              <a:t>6</a:t>
            </a:fld>
            <a:endParaRPr lang="en-US"/>
          </a:p>
        </p:txBody>
      </p:sp>
    </p:spTree>
    <p:extLst>
      <p:ext uri="{BB962C8B-B14F-4D97-AF65-F5344CB8AC3E}">
        <p14:creationId xmlns:p14="http://schemas.microsoft.com/office/powerpoint/2010/main" val="2824018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81F9A4-4B6B-4007-A050-F1F97F9DA99D}" type="slidenum">
              <a:rPr lang="en-US" smtClean="0"/>
              <a:t>7</a:t>
            </a:fld>
            <a:endParaRPr lang="en-US"/>
          </a:p>
        </p:txBody>
      </p:sp>
    </p:spTree>
    <p:extLst>
      <p:ext uri="{BB962C8B-B14F-4D97-AF65-F5344CB8AC3E}">
        <p14:creationId xmlns:p14="http://schemas.microsoft.com/office/powerpoint/2010/main" val="406605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81F9A4-4B6B-4007-A050-F1F97F9DA99D}" type="slidenum">
              <a:rPr lang="en-US" smtClean="0"/>
              <a:t>8</a:t>
            </a:fld>
            <a:endParaRPr lang="en-US"/>
          </a:p>
        </p:txBody>
      </p:sp>
    </p:spTree>
    <p:extLst>
      <p:ext uri="{BB962C8B-B14F-4D97-AF65-F5344CB8AC3E}">
        <p14:creationId xmlns:p14="http://schemas.microsoft.com/office/powerpoint/2010/main" val="1491964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latin typeface="Georgia" panose="02040502050405020303" pitchFamily="18" charset="0"/>
              </a:rPr>
              <a:t>2 Corinthians 4:16-18 KJV  For which cause we faint not; but though our outward man perish, yet the inward man is renewed day by day.  (17)  For our light affliction, which is but for a moment, worketh for us a far more exceeding and eternal weight of glory;  (18)  While we look not at the things which are seen, but at the things which are not seen: for the things which are seen are temporal; but the things which are not seen are eternal.</a:t>
            </a:r>
          </a:p>
          <a:p>
            <a:endParaRPr lang="en-US" sz="1900" dirty="0">
              <a:latin typeface="Georgia" panose="02040502050405020303" pitchFamily="18" charset="0"/>
            </a:endParaRPr>
          </a:p>
          <a:p>
            <a:endParaRPr lang="en-US" dirty="0"/>
          </a:p>
        </p:txBody>
      </p:sp>
      <p:sp>
        <p:nvSpPr>
          <p:cNvPr id="4" name="Slide Number Placeholder 3"/>
          <p:cNvSpPr>
            <a:spLocks noGrp="1"/>
          </p:cNvSpPr>
          <p:nvPr>
            <p:ph type="sldNum" sz="quarter" idx="5"/>
          </p:nvPr>
        </p:nvSpPr>
        <p:spPr/>
        <p:txBody>
          <a:bodyPr/>
          <a:lstStyle/>
          <a:p>
            <a:fld id="{BB81F9A4-4B6B-4007-A050-F1F97F9DA99D}" type="slidenum">
              <a:rPr lang="en-US" smtClean="0"/>
              <a:t>9</a:t>
            </a:fld>
            <a:endParaRPr lang="en-US"/>
          </a:p>
        </p:txBody>
      </p:sp>
    </p:spTree>
    <p:extLst>
      <p:ext uri="{BB962C8B-B14F-4D97-AF65-F5344CB8AC3E}">
        <p14:creationId xmlns:p14="http://schemas.microsoft.com/office/powerpoint/2010/main" val="954518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Saturday, July 18, 2020</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583835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Saturday, July 18, 2020</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55028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Saturday, July 18, 2020</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90168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Saturday, July 18, 2020</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890662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Saturday, July 18, 2020</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06988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Saturday, July 18, 2020</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661820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Saturday, July 18, 2020</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039561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Saturday, July 18, 2020</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58217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Saturday, July 18, 2020</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597426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Saturday, July 18, 2020</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89982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Saturday, July 18, 2020</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504329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fld id="{246CB39B-5F4C-4A7E-9BE3-AAFD45576D16}" type="datetime2">
              <a:rPr lang="en-US" smtClean="0"/>
              <a:t>Saturday, July 18, 2020</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219055672"/>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693" r:id="rId6"/>
    <p:sldLayoutId id="2147483689" r:id="rId7"/>
    <p:sldLayoutId id="2147483690" r:id="rId8"/>
    <p:sldLayoutId id="2147483691" r:id="rId9"/>
    <p:sldLayoutId id="2147483692" r:id="rId10"/>
    <p:sldLayoutId id="2147483694" r:id="rId11"/>
  </p:sldLayoutIdLst>
  <p:hf sldNum="0" hdr="0" ftr="0" dt="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4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11AC50F-FC62-4BE0-AFB2-0B11CC244F2E}"/>
              </a:ext>
            </a:extLst>
          </p:cNvPr>
          <p:cNvPicPr>
            <a:picLocks noChangeAspect="1"/>
          </p:cNvPicPr>
          <p:nvPr/>
        </p:nvPicPr>
        <p:blipFill rotWithShape="1">
          <a:blip r:embed="rId3"/>
          <a:srcRect t="7641" b="522"/>
          <a:stretch/>
        </p:blipFill>
        <p:spPr>
          <a:xfrm>
            <a:off x="20" y="1"/>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11" name="Rectangle 10">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954EFF-3F07-408B-9B4E-727B9F6226E4}"/>
              </a:ext>
            </a:extLst>
          </p:cNvPr>
          <p:cNvSpPr>
            <a:spLocks noGrp="1"/>
          </p:cNvSpPr>
          <p:nvPr>
            <p:ph type="ctrTitle"/>
          </p:nvPr>
        </p:nvSpPr>
        <p:spPr>
          <a:xfrm>
            <a:off x="550863" y="549275"/>
            <a:ext cx="5437187" cy="2986234"/>
          </a:xfrm>
        </p:spPr>
        <p:txBody>
          <a:bodyPr anchor="b">
            <a:normAutofit/>
          </a:bodyPr>
          <a:lstStyle/>
          <a:p>
            <a:r>
              <a:rPr lang="en-US" b="1" dirty="0"/>
              <a:t>El </a:t>
            </a:r>
            <a:r>
              <a:rPr lang="es-MX" b="1" dirty="0"/>
              <a:t>Gozo</a:t>
            </a:r>
            <a:r>
              <a:rPr lang="en-US" b="1" dirty="0"/>
              <a:t> De Ser Un Cristiano</a:t>
            </a:r>
            <a:endParaRPr lang="en-US" b="1" dirty="0">
              <a:latin typeface="+mn-lt"/>
            </a:endParaRPr>
          </a:p>
        </p:txBody>
      </p:sp>
      <p:sp>
        <p:nvSpPr>
          <p:cNvPr id="3" name="Subtitle 2">
            <a:extLst>
              <a:ext uri="{FF2B5EF4-FFF2-40B4-BE49-F238E27FC236}">
                <a16:creationId xmlns:a16="http://schemas.microsoft.com/office/drawing/2014/main" id="{927DD463-B307-4044-ADB5-775DD8D8447D}"/>
              </a:ext>
            </a:extLst>
          </p:cNvPr>
          <p:cNvSpPr>
            <a:spLocks noGrp="1"/>
          </p:cNvSpPr>
          <p:nvPr>
            <p:ph type="subTitle" idx="1"/>
          </p:nvPr>
        </p:nvSpPr>
        <p:spPr>
          <a:xfrm>
            <a:off x="550863" y="4246710"/>
            <a:ext cx="2649537" cy="1684190"/>
          </a:xfrm>
        </p:spPr>
        <p:txBody>
          <a:bodyPr>
            <a:normAutofit/>
          </a:bodyPr>
          <a:lstStyle/>
          <a:p>
            <a:r>
              <a:rPr lang="en-US" sz="4400" b="1" dirty="0">
                <a:solidFill>
                  <a:schemeClr val="tx1">
                    <a:alpha val="60000"/>
                  </a:schemeClr>
                </a:solidFill>
                <a:effectLst>
                  <a:outerShdw blurRad="38100" dist="38100" dir="2700000" algn="tl">
                    <a:srgbClr val="000000">
                      <a:alpha val="43137"/>
                    </a:srgbClr>
                  </a:outerShdw>
                </a:effectLst>
              </a:rPr>
              <a:t>Jn 10:10</a:t>
            </a:r>
          </a:p>
          <a:p>
            <a:r>
              <a:rPr lang="en-US" sz="4400" b="1" dirty="0">
                <a:solidFill>
                  <a:schemeClr val="tx1">
                    <a:alpha val="60000"/>
                  </a:schemeClr>
                </a:solidFill>
                <a:effectLst>
                  <a:outerShdw blurRad="38100" dist="38100" dir="2700000" algn="tl">
                    <a:srgbClr val="000000">
                      <a:alpha val="43137"/>
                    </a:srgbClr>
                  </a:outerShdw>
                </a:effectLst>
              </a:rPr>
              <a:t>1 Pe 3:10</a:t>
            </a:r>
            <a:endParaRPr lang="en-US" sz="2800" b="1" dirty="0">
              <a:solidFill>
                <a:schemeClr val="tx1">
                  <a:alpha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217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lf-development for a happy life">
            <a:extLst>
              <a:ext uri="{FF2B5EF4-FFF2-40B4-BE49-F238E27FC236}">
                <a16:creationId xmlns:a16="http://schemas.microsoft.com/office/drawing/2014/main" id="{D1F4D83E-5C4E-4B7C-A4F5-A4B89EC99D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6F17F90-BB27-4E0B-9633-EBC21F53AA9C}"/>
              </a:ext>
            </a:extLst>
          </p:cNvPr>
          <p:cNvSpPr>
            <a:spLocks noGrp="1"/>
          </p:cNvSpPr>
          <p:nvPr>
            <p:ph type="title"/>
          </p:nvPr>
        </p:nvSpPr>
        <p:spPr>
          <a:xfrm>
            <a:off x="254000" y="237956"/>
            <a:ext cx="11362400" cy="798748"/>
          </a:xfrm>
        </p:spPr>
        <p:txBody>
          <a:bodyPr>
            <a:noAutofit/>
          </a:bodyPr>
          <a:lstStyle/>
          <a:p>
            <a:pPr algn="ctr"/>
            <a:r>
              <a:rPr lang="es-ES" sz="3600" b="1" dirty="0">
                <a:solidFill>
                  <a:schemeClr val="bg1"/>
                </a:solidFill>
              </a:rPr>
              <a:t>Tenemos un Nuevo Comienzo y Una Nueva Vida</a:t>
            </a:r>
            <a:endParaRPr lang="en-US" sz="3600" b="1" dirty="0">
              <a:solidFill>
                <a:schemeClr val="bg1"/>
              </a:solidFill>
            </a:endParaRPr>
          </a:p>
        </p:txBody>
      </p:sp>
      <p:sp>
        <p:nvSpPr>
          <p:cNvPr id="3" name="Content Placeholder 2">
            <a:extLst>
              <a:ext uri="{FF2B5EF4-FFF2-40B4-BE49-F238E27FC236}">
                <a16:creationId xmlns:a16="http://schemas.microsoft.com/office/drawing/2014/main" id="{2968B17A-58A1-4F06-97D4-A2FF6915F46B}"/>
              </a:ext>
            </a:extLst>
          </p:cNvPr>
          <p:cNvSpPr>
            <a:spLocks noGrp="1"/>
          </p:cNvSpPr>
          <p:nvPr>
            <p:ph idx="1"/>
          </p:nvPr>
        </p:nvSpPr>
        <p:spPr>
          <a:xfrm>
            <a:off x="162839" y="1252603"/>
            <a:ext cx="5933162" cy="5378469"/>
          </a:xfrm>
        </p:spPr>
        <p:txBody>
          <a:bodyPr>
            <a:normAutofit fontScale="92500" lnSpcReduction="20000"/>
          </a:bodyPr>
          <a:lstStyle/>
          <a:p>
            <a:r>
              <a:rPr lang="es-ES" sz="3200" b="1" dirty="0">
                <a:solidFill>
                  <a:schemeClr val="bg1"/>
                </a:solidFill>
                <a:latin typeface="Georgia" panose="02040502050405020303" pitchFamily="18" charset="0"/>
              </a:rPr>
              <a:t>Juan 3: 1-5 </a:t>
            </a:r>
          </a:p>
          <a:p>
            <a:r>
              <a:rPr lang="es-ES" sz="1900" b="1" dirty="0">
                <a:solidFill>
                  <a:schemeClr val="bg1"/>
                </a:solidFill>
                <a:latin typeface="Georgia" panose="02040502050405020303" pitchFamily="18" charset="0"/>
              </a:rPr>
              <a:t>Había un hombre de los fariseos, llamado Nicodemo, un gobernante de los judíos: (2) El mismo vino a Jesús de noche y le dijo: Rabino, sabemos que eres un maestro que viene de Dios: porque nadie puede hacer estos milagros que haces, excepto que Dios esté con él. (3) Jesús respondió y le dijo: De cierto, de cierto te digo, que el que no naciere de nuevo, no puede ver el reino de Dios. (4) Nicodemo le dijo: ¿Cómo puede un hombre nacer siendo viejo? ¿Puede entrar por segunda vez en el vientre de su madre y nacer? (5) Jesús respondió: De cierto, de cierto te digo, que si un hombre no nace del agua y del Espíritu, no puede entrar en el reino de Dios.</a:t>
            </a:r>
          </a:p>
          <a:p>
            <a:r>
              <a:rPr lang="en-US" sz="3000" b="1" dirty="0" err="1">
                <a:solidFill>
                  <a:schemeClr val="bg1"/>
                </a:solidFill>
              </a:rPr>
              <a:t>Romanos</a:t>
            </a:r>
            <a:r>
              <a:rPr lang="en-US" sz="3000" b="1" dirty="0">
                <a:solidFill>
                  <a:schemeClr val="bg1"/>
                </a:solidFill>
              </a:rPr>
              <a:t> 6:4-11</a:t>
            </a:r>
            <a:endParaRPr lang="es-ES" sz="3000" b="1" dirty="0">
              <a:solidFill>
                <a:schemeClr val="bg1"/>
              </a:solidFill>
              <a:latin typeface="Georgia" panose="02040502050405020303" pitchFamily="18" charset="0"/>
            </a:endParaRPr>
          </a:p>
          <a:p>
            <a:endParaRPr lang="en-US" sz="1400" b="1" dirty="0">
              <a:solidFill>
                <a:schemeClr val="bg1"/>
              </a:solidFill>
            </a:endParaRPr>
          </a:p>
        </p:txBody>
      </p:sp>
    </p:spTree>
    <p:extLst>
      <p:ext uri="{BB962C8B-B14F-4D97-AF65-F5344CB8AC3E}">
        <p14:creationId xmlns:p14="http://schemas.microsoft.com/office/powerpoint/2010/main" val="991768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A810E-8458-4AE1-BB38-B758AA87EE7E}"/>
              </a:ext>
            </a:extLst>
          </p:cNvPr>
          <p:cNvSpPr>
            <a:spLocks noGrp="1"/>
          </p:cNvSpPr>
          <p:nvPr>
            <p:ph type="title"/>
          </p:nvPr>
        </p:nvSpPr>
        <p:spPr>
          <a:xfrm>
            <a:off x="0" y="549275"/>
            <a:ext cx="5961888" cy="1332000"/>
          </a:xfrm>
        </p:spPr>
        <p:txBody>
          <a:bodyPr>
            <a:normAutofit fontScale="90000"/>
          </a:bodyPr>
          <a:lstStyle/>
          <a:p>
            <a:pPr algn="ctr"/>
            <a:r>
              <a:rPr lang="es-ES" sz="4000" dirty="0"/>
              <a:t>Tenemos la iglesia de Cristo no construida por hombres</a:t>
            </a:r>
            <a:endParaRPr lang="en-US" sz="4000" dirty="0"/>
          </a:p>
        </p:txBody>
      </p:sp>
      <p:sp>
        <p:nvSpPr>
          <p:cNvPr id="3" name="Content Placeholder 2">
            <a:extLst>
              <a:ext uri="{FF2B5EF4-FFF2-40B4-BE49-F238E27FC236}">
                <a16:creationId xmlns:a16="http://schemas.microsoft.com/office/drawing/2014/main" id="{7B918D65-794E-42B1-9AE5-058D53FD3903}"/>
              </a:ext>
            </a:extLst>
          </p:cNvPr>
          <p:cNvSpPr>
            <a:spLocks noGrp="1"/>
          </p:cNvSpPr>
          <p:nvPr>
            <p:ph idx="1"/>
          </p:nvPr>
        </p:nvSpPr>
        <p:spPr>
          <a:xfrm>
            <a:off x="6230114" y="402337"/>
            <a:ext cx="5412348" cy="6244948"/>
          </a:xfrm>
        </p:spPr>
        <p:txBody>
          <a:bodyPr>
            <a:normAutofit fontScale="70000" lnSpcReduction="20000"/>
          </a:bodyPr>
          <a:lstStyle/>
          <a:p>
            <a:r>
              <a:rPr lang="es-ES" sz="5100" b="1" dirty="0">
                <a:latin typeface="Georgia" panose="02040502050405020303" pitchFamily="18" charset="0"/>
              </a:rPr>
              <a:t>Mateo 16:18</a:t>
            </a:r>
          </a:p>
          <a:p>
            <a:r>
              <a:rPr lang="es-ES" sz="3600" b="1" dirty="0">
                <a:latin typeface="Georgia" panose="02040502050405020303" pitchFamily="18" charset="0"/>
              </a:rPr>
              <a:t>Y yo también te digo, que tú eres Pedro, y sobre esta roca edificaré mi iglesia; y las puertas del infierno no prevalecerán contra ella.</a:t>
            </a:r>
          </a:p>
          <a:p>
            <a:r>
              <a:rPr lang="es-ES" sz="5100" b="1" dirty="0">
                <a:latin typeface="Georgia" panose="02040502050405020303" pitchFamily="18" charset="0"/>
              </a:rPr>
              <a:t>Efesios 4: 4-6</a:t>
            </a:r>
          </a:p>
          <a:p>
            <a:r>
              <a:rPr lang="es-ES" sz="3600" b="1" dirty="0">
                <a:latin typeface="Georgia" panose="02040502050405020303" pitchFamily="18" charset="0"/>
              </a:rPr>
              <a:t>Hay un cuerpo y un Espíritu, así como ustedes son llamados en una esperanza de su llamado; (5) Un Señor, una fe, un bautismo, (6) Un Dios y Padre de todos, que está por encima de todos, y a través de todos, y en todos ustedes.</a:t>
            </a:r>
            <a:endParaRPr lang="en-US" sz="2400" b="1" i="0" u="none" strike="noStrike" baseline="0" dirty="0">
              <a:latin typeface="Georgia" panose="02040502050405020303" pitchFamily="18" charset="0"/>
            </a:endParaRPr>
          </a:p>
        </p:txBody>
      </p:sp>
      <p:pic>
        <p:nvPicPr>
          <p:cNvPr id="2052" name="Picture 4" descr="How to Be Happy: 23 Ways to Be Happier | Psychology Today">
            <a:extLst>
              <a:ext uri="{FF2B5EF4-FFF2-40B4-BE49-F238E27FC236}">
                <a16:creationId xmlns:a16="http://schemas.microsoft.com/office/drawing/2014/main" id="{CF2D88BC-1B15-4A94-929F-E06BA7215A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80925"/>
            <a:ext cx="5961888" cy="394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54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asy Way To Find Out If Someone Is Lost Or Not">
            <a:extLst>
              <a:ext uri="{FF2B5EF4-FFF2-40B4-BE49-F238E27FC236}">
                <a16:creationId xmlns:a16="http://schemas.microsoft.com/office/drawing/2014/main" id="{C9F69538-00C7-4A6E-A388-AA8788DB9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900" y="0"/>
            <a:ext cx="12044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8CE63BF-ECDD-44A9-8E60-6069A09DA7DE}"/>
              </a:ext>
            </a:extLst>
          </p:cNvPr>
          <p:cNvSpPr>
            <a:spLocks noGrp="1"/>
          </p:cNvSpPr>
          <p:nvPr>
            <p:ph type="title"/>
          </p:nvPr>
        </p:nvSpPr>
        <p:spPr>
          <a:xfrm>
            <a:off x="4828032" y="269875"/>
            <a:ext cx="7216068" cy="1332000"/>
          </a:xfrm>
        </p:spPr>
        <p:txBody>
          <a:bodyPr>
            <a:normAutofit fontScale="90000"/>
          </a:bodyPr>
          <a:lstStyle/>
          <a:p>
            <a:r>
              <a:rPr lang="es-ES" b="1" dirty="0">
                <a:solidFill>
                  <a:schemeClr val="bg1"/>
                </a:solidFill>
              </a:rPr>
              <a:t>Tenemos el estándar por el cual podemos vivir</a:t>
            </a:r>
            <a:endParaRPr lang="en-US" b="1" dirty="0">
              <a:solidFill>
                <a:schemeClr val="bg1"/>
              </a:solidFill>
            </a:endParaRPr>
          </a:p>
        </p:txBody>
      </p:sp>
      <p:sp>
        <p:nvSpPr>
          <p:cNvPr id="3" name="Content Placeholder 2">
            <a:extLst>
              <a:ext uri="{FF2B5EF4-FFF2-40B4-BE49-F238E27FC236}">
                <a16:creationId xmlns:a16="http://schemas.microsoft.com/office/drawing/2014/main" id="{F1851AA1-AD31-4A92-B4C9-B48C88D00DD9}"/>
              </a:ext>
            </a:extLst>
          </p:cNvPr>
          <p:cNvSpPr>
            <a:spLocks noGrp="1"/>
          </p:cNvSpPr>
          <p:nvPr>
            <p:ph idx="1"/>
          </p:nvPr>
        </p:nvSpPr>
        <p:spPr>
          <a:xfrm>
            <a:off x="4715763" y="1871750"/>
            <a:ext cx="7014273" cy="4616785"/>
          </a:xfrm>
          <a:solidFill>
            <a:schemeClr val="bg2">
              <a:alpha val="12000"/>
            </a:schemeClr>
          </a:solidFill>
        </p:spPr>
        <p:txBody>
          <a:bodyPr>
            <a:normAutofit fontScale="70000" lnSpcReduction="20000"/>
          </a:bodyPr>
          <a:lstStyle/>
          <a:p>
            <a:r>
              <a:rPr lang="es-ES" sz="5700" b="1" dirty="0">
                <a:solidFill>
                  <a:schemeClr val="tx1"/>
                </a:solidFill>
                <a:effectLst>
                  <a:outerShdw blurRad="38100" dist="38100" dir="2700000" algn="tl">
                    <a:srgbClr val="000000">
                      <a:alpha val="43137"/>
                    </a:srgbClr>
                  </a:outerShdw>
                </a:effectLst>
                <a:latin typeface="Georgia" panose="02040502050405020303" pitchFamily="18" charset="0"/>
              </a:rPr>
              <a:t>2 Timoteo 3: 16-17 </a:t>
            </a:r>
            <a:endParaRPr lang="es-ES" sz="4000" b="1" dirty="0">
              <a:solidFill>
                <a:schemeClr val="tx1"/>
              </a:solidFill>
              <a:effectLst>
                <a:outerShdw blurRad="38100" dist="38100" dir="2700000" algn="tl">
                  <a:srgbClr val="000000">
                    <a:alpha val="43137"/>
                  </a:srgbClr>
                </a:outerShdw>
              </a:effectLst>
              <a:latin typeface="Georgia" panose="02040502050405020303" pitchFamily="18" charset="0"/>
            </a:endParaRPr>
          </a:p>
          <a:p>
            <a:r>
              <a:rPr lang="es-ES" sz="4000" b="1" dirty="0">
                <a:solidFill>
                  <a:schemeClr val="tx1"/>
                </a:solidFill>
                <a:effectLst>
                  <a:outerShdw blurRad="38100" dist="38100" dir="2700000" algn="tl">
                    <a:srgbClr val="000000">
                      <a:alpha val="43137"/>
                    </a:srgbClr>
                  </a:outerShdw>
                </a:effectLst>
                <a:latin typeface="Georgia" panose="02040502050405020303" pitchFamily="18" charset="0"/>
              </a:rPr>
              <a:t>Toda la escritura es inspirada por Dios, y es provechosa para la doctrina, para la reprensión, para la corrección, para la instrucción en la justicia: (17) Para que el hombre de Dios sea perfecto, completamente provisto para todas las buenas obras.</a:t>
            </a:r>
            <a:endParaRPr lang="en-US" sz="2000" b="1" i="0" u="none" strike="noStrike" baseline="0" dirty="0">
              <a:solidFill>
                <a:schemeClr val="tx1"/>
              </a:solidFill>
              <a:effectLst>
                <a:outerShdw blurRad="38100" dist="38100" dir="2700000" algn="tl">
                  <a:srgbClr val="000000">
                    <a:alpha val="43137"/>
                  </a:srgbClr>
                </a:outerShdw>
              </a:effectLst>
              <a:latin typeface="Georgia" panose="02040502050405020303" pitchFamily="18" charset="0"/>
            </a:endParaRPr>
          </a:p>
          <a:p>
            <a:endParaRPr lang="en-US"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996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09D1D-00B3-4920-A174-BF4346C0BECE}"/>
              </a:ext>
            </a:extLst>
          </p:cNvPr>
          <p:cNvSpPr>
            <a:spLocks noGrp="1"/>
          </p:cNvSpPr>
          <p:nvPr>
            <p:ph type="title"/>
          </p:nvPr>
        </p:nvSpPr>
        <p:spPr>
          <a:xfrm>
            <a:off x="5303969" y="320675"/>
            <a:ext cx="6460862" cy="1240839"/>
          </a:xfrm>
        </p:spPr>
        <p:txBody>
          <a:bodyPr>
            <a:noAutofit/>
          </a:bodyPr>
          <a:lstStyle/>
          <a:p>
            <a:pPr algn="ctr"/>
            <a:r>
              <a:rPr lang="es-ES" sz="4400" dirty="0"/>
              <a:t>Nos animamos unos a otros</a:t>
            </a:r>
            <a:endParaRPr lang="en-US" sz="4400" dirty="0"/>
          </a:p>
        </p:txBody>
      </p:sp>
      <p:sp>
        <p:nvSpPr>
          <p:cNvPr id="3" name="Content Placeholder 2">
            <a:extLst>
              <a:ext uri="{FF2B5EF4-FFF2-40B4-BE49-F238E27FC236}">
                <a16:creationId xmlns:a16="http://schemas.microsoft.com/office/drawing/2014/main" id="{9BFFCB7F-73A6-4937-9451-708C0B93AE78}"/>
              </a:ext>
            </a:extLst>
          </p:cNvPr>
          <p:cNvSpPr>
            <a:spLocks noGrp="1"/>
          </p:cNvSpPr>
          <p:nvPr>
            <p:ph idx="1"/>
          </p:nvPr>
        </p:nvSpPr>
        <p:spPr>
          <a:xfrm>
            <a:off x="261069" y="469861"/>
            <a:ext cx="4817368" cy="6116701"/>
          </a:xfrm>
          <a:solidFill>
            <a:schemeClr val="bg2"/>
          </a:solidFill>
        </p:spPr>
        <p:txBody>
          <a:bodyPr>
            <a:normAutofit fontScale="70000" lnSpcReduction="20000"/>
          </a:bodyPr>
          <a:lstStyle/>
          <a:p>
            <a:r>
              <a:rPr lang="es-ES" sz="5200" b="1" dirty="0">
                <a:latin typeface="Georgia" panose="02040502050405020303" pitchFamily="18" charset="0"/>
              </a:rPr>
              <a:t>Hebreos 10: 24-25 </a:t>
            </a:r>
          </a:p>
          <a:p>
            <a:pPr marL="0" indent="0">
              <a:buNone/>
            </a:pPr>
            <a:r>
              <a:rPr lang="es-ES" sz="4000" b="1" dirty="0">
                <a:latin typeface="Georgia" panose="02040502050405020303" pitchFamily="18" charset="0"/>
              </a:rPr>
              <a:t> </a:t>
            </a:r>
          </a:p>
          <a:p>
            <a:r>
              <a:rPr lang="es-ES" sz="4000" b="1" dirty="0">
                <a:latin typeface="Georgia" panose="02040502050405020303" pitchFamily="18" charset="0"/>
              </a:rPr>
              <a:t>24 Y considerémonos unos a otros para provocar amor y buenas obras: (25) No renunciar a la unión de nosotros mismos, como es la manera de algunos; pero exhortándose unos a otros: y mucho más, como veis acercarse el día.</a:t>
            </a:r>
            <a:endParaRPr lang="en-US" sz="2800" b="1" i="0" u="none" strike="noStrike" baseline="0" dirty="0">
              <a:latin typeface="Georgia" panose="02040502050405020303" pitchFamily="18" charset="0"/>
            </a:endParaRPr>
          </a:p>
        </p:txBody>
      </p:sp>
      <p:pic>
        <p:nvPicPr>
          <p:cNvPr id="4098" name="Picture 2" descr="How to Make Friends at Church">
            <a:extLst>
              <a:ext uri="{FF2B5EF4-FFF2-40B4-BE49-F238E27FC236}">
                <a16:creationId xmlns:a16="http://schemas.microsoft.com/office/drawing/2014/main" id="{DC5CEA87-C43C-48E8-9354-371C325F04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4528" y="2700362"/>
            <a:ext cx="5720862" cy="374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738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33A01-D20A-41A9-BEBF-1FC7851F6946}"/>
              </a:ext>
            </a:extLst>
          </p:cNvPr>
          <p:cNvSpPr>
            <a:spLocks noGrp="1"/>
          </p:cNvSpPr>
          <p:nvPr>
            <p:ph type="title"/>
          </p:nvPr>
        </p:nvSpPr>
        <p:spPr>
          <a:xfrm>
            <a:off x="223845" y="370047"/>
            <a:ext cx="6553324" cy="1753259"/>
          </a:xfrm>
        </p:spPr>
        <p:txBody>
          <a:bodyPr>
            <a:normAutofit fontScale="90000"/>
          </a:bodyPr>
          <a:lstStyle/>
          <a:p>
            <a:pPr algn="ctr"/>
            <a:r>
              <a:rPr lang="es-ES" dirty="0"/>
              <a:t>Tenemos un trabajo significativo que podemos hacer</a:t>
            </a:r>
            <a:endParaRPr lang="en-US" dirty="0"/>
          </a:p>
        </p:txBody>
      </p:sp>
      <p:sp>
        <p:nvSpPr>
          <p:cNvPr id="3" name="Content Placeholder 2">
            <a:extLst>
              <a:ext uri="{FF2B5EF4-FFF2-40B4-BE49-F238E27FC236}">
                <a16:creationId xmlns:a16="http://schemas.microsoft.com/office/drawing/2014/main" id="{D56753FD-172C-498A-AA38-D0FFB08B13C9}"/>
              </a:ext>
            </a:extLst>
          </p:cNvPr>
          <p:cNvSpPr>
            <a:spLocks noGrp="1"/>
          </p:cNvSpPr>
          <p:nvPr>
            <p:ph idx="1"/>
          </p:nvPr>
        </p:nvSpPr>
        <p:spPr>
          <a:xfrm>
            <a:off x="7104186" y="128016"/>
            <a:ext cx="5087814" cy="6400799"/>
          </a:xfrm>
        </p:spPr>
        <p:txBody>
          <a:bodyPr>
            <a:normAutofit/>
          </a:bodyPr>
          <a:lstStyle/>
          <a:p>
            <a:r>
              <a:rPr lang="es-ES" sz="3500" b="1" dirty="0">
                <a:latin typeface="Georgia" panose="02040502050405020303" pitchFamily="18" charset="0"/>
              </a:rPr>
              <a:t>1 Corintios 15: 57-58 </a:t>
            </a:r>
          </a:p>
          <a:p>
            <a:r>
              <a:rPr lang="es-ES" sz="2600" b="1" dirty="0">
                <a:latin typeface="Georgia" panose="02040502050405020303" pitchFamily="18" charset="0"/>
              </a:rPr>
              <a:t>(57) ¡Pero gracias a Dios! Él nos da la victoria a través de nuestro Señor Jesucristo. (58) Por lo tanto, mis queridos hermanos y hermanas, permanezcan firmes. No dejes que nada te mueva. Siempre dedíquense plenamente a la obra del Señor, porque saben que su trabajo en el Señor no es en vano.</a:t>
            </a:r>
            <a:endParaRPr lang="en-US" sz="2800" b="1" i="0" u="none" strike="noStrike" baseline="0" dirty="0">
              <a:latin typeface="Georgia" panose="02040502050405020303" pitchFamily="18" charset="0"/>
            </a:endParaRPr>
          </a:p>
        </p:txBody>
      </p:sp>
      <p:pic>
        <p:nvPicPr>
          <p:cNvPr id="5128" name="Picture 8" descr="Meaningful Work: Stop Working for a Living – Bring Meaning to Your ...">
            <a:extLst>
              <a:ext uri="{FF2B5EF4-FFF2-40B4-BE49-F238E27FC236}">
                <a16:creationId xmlns:a16="http://schemas.microsoft.com/office/drawing/2014/main" id="{D06B22F4-9C0D-4E83-81AE-F2052D31E7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80" y="2532185"/>
            <a:ext cx="6882506" cy="32377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9F34B0F-C646-4ACE-88FE-A5FC6B4CDC57}"/>
              </a:ext>
            </a:extLst>
          </p:cNvPr>
          <p:cNvSpPr txBox="1"/>
          <p:nvPr/>
        </p:nvSpPr>
        <p:spPr>
          <a:xfrm>
            <a:off x="462533" y="4151037"/>
            <a:ext cx="6400800" cy="923330"/>
          </a:xfrm>
          <a:prstGeom prst="rect">
            <a:avLst/>
          </a:prstGeom>
          <a:noFill/>
        </p:spPr>
        <p:txBody>
          <a:bodyPr wrap="square" rtlCol="0">
            <a:spAutoFit/>
          </a:bodyPr>
          <a:lstStyle/>
          <a:p>
            <a:r>
              <a:rPr lang="es-MX" sz="5400" dirty="0">
                <a:effectLst>
                  <a:outerShdw blurRad="38100" dist="38100" dir="2700000" algn="tl">
                    <a:srgbClr val="000000">
                      <a:alpha val="43137"/>
                    </a:srgbClr>
                  </a:outerShdw>
                </a:effectLst>
              </a:rPr>
              <a:t>T   R   A   B   A   J   O</a:t>
            </a:r>
          </a:p>
        </p:txBody>
      </p:sp>
      <p:sp>
        <p:nvSpPr>
          <p:cNvPr id="5" name="TextBox 4">
            <a:extLst>
              <a:ext uri="{FF2B5EF4-FFF2-40B4-BE49-F238E27FC236}">
                <a16:creationId xmlns:a16="http://schemas.microsoft.com/office/drawing/2014/main" id="{FB852B90-FE08-4F7A-B0F7-4DA4FD4DC9E2}"/>
              </a:ext>
            </a:extLst>
          </p:cNvPr>
          <p:cNvSpPr txBox="1"/>
          <p:nvPr/>
        </p:nvSpPr>
        <p:spPr>
          <a:xfrm>
            <a:off x="2356452" y="3467686"/>
            <a:ext cx="4093699" cy="584775"/>
          </a:xfrm>
          <a:prstGeom prst="rect">
            <a:avLst/>
          </a:prstGeom>
          <a:noFill/>
        </p:spPr>
        <p:txBody>
          <a:bodyPr wrap="square" rtlCol="0">
            <a:spAutoFit/>
          </a:bodyPr>
          <a:lstStyle/>
          <a:p>
            <a:r>
              <a:rPr lang="es-MX" sz="3200" dirty="0">
                <a:solidFill>
                  <a:schemeClr val="bg1"/>
                </a:solidFill>
              </a:rPr>
              <a:t>SIGNIFICATIVO</a:t>
            </a:r>
          </a:p>
        </p:txBody>
      </p:sp>
    </p:spTree>
    <p:extLst>
      <p:ext uri="{BB962C8B-B14F-4D97-AF65-F5344CB8AC3E}">
        <p14:creationId xmlns:p14="http://schemas.microsoft.com/office/powerpoint/2010/main" val="416812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02213-3C0C-4189-8FB7-9F6828A90F56}"/>
              </a:ext>
            </a:extLst>
          </p:cNvPr>
          <p:cNvSpPr>
            <a:spLocks noGrp="1"/>
          </p:cNvSpPr>
          <p:nvPr>
            <p:ph type="title"/>
          </p:nvPr>
        </p:nvSpPr>
        <p:spPr>
          <a:xfrm>
            <a:off x="5669279" y="183514"/>
            <a:ext cx="6077243" cy="1849397"/>
          </a:xfrm>
        </p:spPr>
        <p:txBody>
          <a:bodyPr>
            <a:normAutofit fontScale="90000"/>
          </a:bodyPr>
          <a:lstStyle/>
          <a:p>
            <a:pPr algn="ctr"/>
            <a:r>
              <a:rPr lang="es-ES" dirty="0"/>
              <a:t>Tenemos al Señor que escucha nuestras oraciones</a:t>
            </a:r>
            <a:endParaRPr lang="en-US" dirty="0"/>
          </a:p>
        </p:txBody>
      </p:sp>
      <p:sp>
        <p:nvSpPr>
          <p:cNvPr id="3" name="Content Placeholder 2">
            <a:extLst>
              <a:ext uri="{FF2B5EF4-FFF2-40B4-BE49-F238E27FC236}">
                <a16:creationId xmlns:a16="http://schemas.microsoft.com/office/drawing/2014/main" id="{D3EB1497-F8A5-4E31-A969-703A528FC85C}"/>
              </a:ext>
            </a:extLst>
          </p:cNvPr>
          <p:cNvSpPr>
            <a:spLocks noGrp="1"/>
          </p:cNvSpPr>
          <p:nvPr>
            <p:ph idx="1"/>
          </p:nvPr>
        </p:nvSpPr>
        <p:spPr>
          <a:xfrm>
            <a:off x="303272" y="375221"/>
            <a:ext cx="5154993" cy="6107557"/>
          </a:xfrm>
        </p:spPr>
        <p:txBody>
          <a:bodyPr>
            <a:normAutofit fontScale="85000" lnSpcReduction="10000"/>
          </a:bodyPr>
          <a:lstStyle/>
          <a:p>
            <a:r>
              <a:rPr lang="es-ES" sz="4700" dirty="0">
                <a:latin typeface="Georgia" panose="02040502050405020303" pitchFamily="18" charset="0"/>
              </a:rPr>
              <a:t>Hebreos 4: 15-16  </a:t>
            </a:r>
          </a:p>
          <a:p>
            <a:r>
              <a:rPr lang="es-ES" sz="3200" dirty="0">
                <a:latin typeface="Georgia" panose="02040502050405020303" pitchFamily="18" charset="0"/>
              </a:rPr>
              <a:t>porque no tenemos un sumo sacerdote que no pueda ser tocado con el sentimiento de nuestras enfermedades; pero en todos los puntos fue tentado como nosotros, pero sin pecado. (16) Por lo tanto, vamos valientemente al trono de la gracia, para que podamos obtener misericordia y encontrar gracia para el oportuno socorro.</a:t>
            </a:r>
            <a:endParaRPr lang="en-US" sz="3200" b="0" i="0" u="none" strike="noStrike" baseline="0" dirty="0">
              <a:latin typeface="Georgia" panose="02040502050405020303" pitchFamily="18" charset="0"/>
            </a:endParaRPr>
          </a:p>
        </p:txBody>
      </p:sp>
      <p:pic>
        <p:nvPicPr>
          <p:cNvPr id="6146" name="Picture 2" descr="God hears us – Called2prayer">
            <a:extLst>
              <a:ext uri="{FF2B5EF4-FFF2-40B4-BE49-F238E27FC236}">
                <a16:creationId xmlns:a16="http://schemas.microsoft.com/office/drawing/2014/main" id="{B557FCF0-7CB5-4CC2-A4A5-FFD5F85720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9280" y="2032912"/>
            <a:ext cx="6329172" cy="421944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02E4427-013C-40A5-80B3-B4A16411B702}"/>
              </a:ext>
            </a:extLst>
          </p:cNvPr>
          <p:cNvSpPr txBox="1"/>
          <p:nvPr/>
        </p:nvSpPr>
        <p:spPr>
          <a:xfrm>
            <a:off x="6512696" y="5034821"/>
            <a:ext cx="4642340" cy="523220"/>
          </a:xfrm>
          <a:prstGeom prst="rect">
            <a:avLst/>
          </a:prstGeom>
          <a:noFill/>
        </p:spPr>
        <p:txBody>
          <a:bodyPr wrap="square" rtlCol="0">
            <a:spAutoFit/>
          </a:bodyPr>
          <a:lstStyle/>
          <a:p>
            <a:r>
              <a:rPr lang="es-MX" sz="2800" b="1" dirty="0">
                <a:effectLst>
                  <a:outerShdw blurRad="38100" dist="38100" dir="2700000" algn="tl">
                    <a:srgbClr val="000000">
                      <a:alpha val="43137"/>
                    </a:srgbClr>
                  </a:outerShdw>
                </a:effectLst>
                <a:latin typeface="Arial Black" panose="020B0A04020102020204" pitchFamily="34" charset="0"/>
              </a:rPr>
              <a:t>ESCUCHANDO A DIOS</a:t>
            </a:r>
          </a:p>
        </p:txBody>
      </p:sp>
    </p:spTree>
    <p:extLst>
      <p:ext uri="{BB962C8B-B14F-4D97-AF65-F5344CB8AC3E}">
        <p14:creationId xmlns:p14="http://schemas.microsoft.com/office/powerpoint/2010/main" val="790255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4C2AE-4DB8-40D1-AEC3-62EE5653DDEA}"/>
              </a:ext>
            </a:extLst>
          </p:cNvPr>
          <p:cNvSpPr>
            <a:spLocks noGrp="1"/>
          </p:cNvSpPr>
          <p:nvPr>
            <p:ph type="title"/>
          </p:nvPr>
        </p:nvSpPr>
        <p:spPr>
          <a:xfrm>
            <a:off x="37985" y="549275"/>
            <a:ext cx="6630102" cy="1349864"/>
          </a:xfrm>
        </p:spPr>
        <p:txBody>
          <a:bodyPr>
            <a:normAutofit fontScale="90000"/>
          </a:bodyPr>
          <a:lstStyle/>
          <a:p>
            <a:pPr algn="ctr"/>
            <a:r>
              <a:rPr lang="es-ES" dirty="0"/>
              <a:t>Tenemos vida eterna como una promesa de Dios</a:t>
            </a:r>
            <a:endParaRPr lang="en-US" dirty="0"/>
          </a:p>
        </p:txBody>
      </p:sp>
      <p:sp>
        <p:nvSpPr>
          <p:cNvPr id="3" name="Content Placeholder 2">
            <a:extLst>
              <a:ext uri="{FF2B5EF4-FFF2-40B4-BE49-F238E27FC236}">
                <a16:creationId xmlns:a16="http://schemas.microsoft.com/office/drawing/2014/main" id="{961CD521-D10F-4EDC-BCD9-B71B2DCA53FC}"/>
              </a:ext>
            </a:extLst>
          </p:cNvPr>
          <p:cNvSpPr>
            <a:spLocks noGrp="1"/>
          </p:cNvSpPr>
          <p:nvPr>
            <p:ph idx="1"/>
          </p:nvPr>
        </p:nvSpPr>
        <p:spPr>
          <a:xfrm>
            <a:off x="6949441" y="219456"/>
            <a:ext cx="5065776" cy="6291071"/>
          </a:xfrm>
        </p:spPr>
        <p:txBody>
          <a:bodyPr>
            <a:normAutofit lnSpcReduction="10000"/>
          </a:bodyPr>
          <a:lstStyle/>
          <a:p>
            <a:r>
              <a:rPr lang="es-ES" sz="3600" b="1" dirty="0">
                <a:latin typeface="Georgia" panose="02040502050405020303" pitchFamily="18" charset="0"/>
              </a:rPr>
              <a:t>Filipenses 3: 20-21</a:t>
            </a:r>
          </a:p>
          <a:p>
            <a:r>
              <a:rPr lang="es-ES" sz="2800" b="1" dirty="0">
                <a:latin typeface="Georgia" panose="02040502050405020303" pitchFamily="18" charset="0"/>
              </a:rPr>
              <a:t>(20) Pero nuestra ciudadanía está en el cielo. Y esperamos ansiosamente un Salvador de allí, el Señor Jesucristo, (21) quien, por el poder que le permite poner todo bajo su control, transformará nuestros cuerpos humildes para que sean como su cuerpo glorioso.</a:t>
            </a:r>
            <a:endParaRPr lang="en-US" sz="2800" b="1" i="0" u="none" strike="noStrike" baseline="0" dirty="0">
              <a:latin typeface="Georgia" panose="02040502050405020303" pitchFamily="18" charset="0"/>
            </a:endParaRPr>
          </a:p>
        </p:txBody>
      </p:sp>
      <p:pic>
        <p:nvPicPr>
          <p:cNvPr id="7170" name="Picture 2" descr="Being Happy: 10 Bible Verses on Happiness | Christian Life Today">
            <a:extLst>
              <a:ext uri="{FF2B5EF4-FFF2-40B4-BE49-F238E27FC236}">
                <a16:creationId xmlns:a16="http://schemas.microsoft.com/office/drawing/2014/main" id="{35253AB0-AD7F-4F64-9CBF-9B08E34942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0455"/>
          <a:stretch/>
        </p:blipFill>
        <p:spPr bwMode="auto">
          <a:xfrm>
            <a:off x="0" y="3143545"/>
            <a:ext cx="6668086" cy="36663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DEA7D8C-0354-4DA8-AD97-65FAAE65E996}"/>
              </a:ext>
            </a:extLst>
          </p:cNvPr>
          <p:cNvSpPr txBox="1"/>
          <p:nvPr/>
        </p:nvSpPr>
        <p:spPr>
          <a:xfrm>
            <a:off x="809361" y="4793845"/>
            <a:ext cx="5858725" cy="923330"/>
          </a:xfrm>
          <a:prstGeom prst="rect">
            <a:avLst/>
          </a:prstGeom>
          <a:noFill/>
        </p:spPr>
        <p:txBody>
          <a:bodyPr wrap="square" rtlCol="0">
            <a:spAutoFit/>
          </a:bodyPr>
          <a:lstStyle/>
          <a:p>
            <a:pPr algn="ctr"/>
            <a:r>
              <a:rPr lang="es-MX" dirty="0">
                <a:solidFill>
                  <a:schemeClr val="bg1"/>
                </a:solidFill>
              </a:rPr>
              <a:t>LUCAS 10:20</a:t>
            </a:r>
          </a:p>
          <a:p>
            <a:pPr algn="ctr"/>
            <a:r>
              <a:rPr lang="es-MX" dirty="0">
                <a:solidFill>
                  <a:schemeClr val="bg1"/>
                </a:solidFill>
              </a:rPr>
              <a:t>GOCENSE QUE SUS NOMBRES ESTAN INSCRITOS EN EL CIELO</a:t>
            </a:r>
          </a:p>
        </p:txBody>
      </p:sp>
    </p:spTree>
    <p:extLst>
      <p:ext uri="{BB962C8B-B14F-4D97-AF65-F5344CB8AC3E}">
        <p14:creationId xmlns:p14="http://schemas.microsoft.com/office/powerpoint/2010/main" val="2192661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5C377-7759-40AB-9C54-440D66DEDD01}"/>
              </a:ext>
            </a:extLst>
          </p:cNvPr>
          <p:cNvSpPr>
            <a:spLocks noGrp="1"/>
          </p:cNvSpPr>
          <p:nvPr>
            <p:ph type="title"/>
          </p:nvPr>
        </p:nvSpPr>
        <p:spPr>
          <a:xfrm>
            <a:off x="6503962" y="569673"/>
            <a:ext cx="5416062" cy="1332000"/>
          </a:xfrm>
        </p:spPr>
        <p:txBody>
          <a:bodyPr/>
          <a:lstStyle/>
          <a:p>
            <a:r>
              <a:rPr lang="es-ES" dirty="0"/>
              <a:t>Tenemos una nueva forma de verlo todo</a:t>
            </a:r>
            <a:endParaRPr lang="en-US" dirty="0"/>
          </a:p>
        </p:txBody>
      </p:sp>
      <p:sp>
        <p:nvSpPr>
          <p:cNvPr id="3" name="Content Placeholder 2">
            <a:extLst>
              <a:ext uri="{FF2B5EF4-FFF2-40B4-BE49-F238E27FC236}">
                <a16:creationId xmlns:a16="http://schemas.microsoft.com/office/drawing/2014/main" id="{FD717A21-62CE-4507-A407-88D0ECEA0712}"/>
              </a:ext>
            </a:extLst>
          </p:cNvPr>
          <p:cNvSpPr>
            <a:spLocks noGrp="1"/>
          </p:cNvSpPr>
          <p:nvPr>
            <p:ph idx="1"/>
          </p:nvPr>
        </p:nvSpPr>
        <p:spPr>
          <a:xfrm>
            <a:off x="237745" y="274251"/>
            <a:ext cx="5220520" cy="6327717"/>
          </a:xfrm>
        </p:spPr>
        <p:txBody>
          <a:bodyPr>
            <a:normAutofit/>
          </a:bodyPr>
          <a:lstStyle/>
          <a:p>
            <a:r>
              <a:rPr lang="es-ES" sz="3600" b="1" dirty="0">
                <a:latin typeface="Georgia" panose="02040502050405020303" pitchFamily="18" charset="0"/>
              </a:rPr>
              <a:t>Filipenses 4: 11-13 </a:t>
            </a:r>
          </a:p>
          <a:p>
            <a:r>
              <a:rPr lang="es-ES" b="1" dirty="0">
                <a:latin typeface="Georgia" panose="02040502050405020303" pitchFamily="18" charset="0"/>
              </a:rPr>
              <a:t>(11) No digo esto porque lo necesito, porque he aprendido a estar contento en cualquier circunstancia. (12) Sé lo que es estar necesitado, y sé lo que es tener mucho. He aprendido el secreto de estar contento en cualquier situación, ya sea bien alimentado o hambriento, ya sea viviendo en abundancia o necesitado. (13) Puedo hacer todo esto a través de aquel que me da fuerzas.</a:t>
            </a:r>
            <a:endParaRPr lang="en-US" b="1" i="0" u="none" strike="noStrike" baseline="0" dirty="0">
              <a:latin typeface="Georgia" panose="02040502050405020303" pitchFamily="18" charset="0"/>
            </a:endParaRPr>
          </a:p>
        </p:txBody>
      </p:sp>
      <p:pic>
        <p:nvPicPr>
          <p:cNvPr id="8194" name="Picture 2" descr="Pin by Jeri James on Its All About God | Old rugged cross, Angels ...">
            <a:extLst>
              <a:ext uri="{FF2B5EF4-FFF2-40B4-BE49-F238E27FC236}">
                <a16:creationId xmlns:a16="http://schemas.microsoft.com/office/drawing/2014/main" id="{F26C65B4-FA1B-429A-B9C4-01076807CC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1207" y="2405575"/>
            <a:ext cx="6760794" cy="4452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042651"/>
      </p:ext>
    </p:extLst>
  </p:cSld>
  <p:clrMapOvr>
    <a:masterClrMapping/>
  </p:clrMapOvr>
</p:sld>
</file>

<file path=ppt/theme/theme1.xml><?xml version="1.0" encoding="utf-8"?>
<a:theme xmlns:a="http://schemas.openxmlformats.org/drawingml/2006/main" name="3DFloatVTI">
  <a:themeElements>
    <a:clrScheme name="AnalogousFromDarkSeedLeftStep">
      <a:dk1>
        <a:srgbClr val="000000"/>
      </a:dk1>
      <a:lt1>
        <a:srgbClr val="FFFFFF"/>
      </a:lt1>
      <a:dk2>
        <a:srgbClr val="412425"/>
      </a:dk2>
      <a:lt2>
        <a:srgbClr val="E6E2E8"/>
      </a:lt2>
      <a:accent1>
        <a:srgbClr val="55B520"/>
      </a:accent1>
      <a:accent2>
        <a:srgbClr val="8AAE13"/>
      </a:accent2>
      <a:accent3>
        <a:srgbClr val="BB9E21"/>
      </a:accent3>
      <a:accent4>
        <a:srgbClr val="D56217"/>
      </a:accent4>
      <a:accent5>
        <a:srgbClr val="E7292D"/>
      </a:accent5>
      <a:accent6>
        <a:srgbClr val="D5176A"/>
      </a:accent6>
      <a:hlink>
        <a:srgbClr val="C05543"/>
      </a:hlink>
      <a:folHlink>
        <a:srgbClr val="7F7F7F"/>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1251</Words>
  <Application>Microsoft Office PowerPoint</Application>
  <PresentationFormat>Widescreen</PresentationFormat>
  <Paragraphs>50</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Black</vt:lpstr>
      <vt:lpstr>Calibri</vt:lpstr>
      <vt:lpstr>Georgia</vt:lpstr>
      <vt:lpstr>Gill Sans MT</vt:lpstr>
      <vt:lpstr>Walbaum Display</vt:lpstr>
      <vt:lpstr>3DFloatVTI</vt:lpstr>
      <vt:lpstr>El Gozo De Ser Un Cristiano</vt:lpstr>
      <vt:lpstr>Tenemos un Nuevo Comienzo y Una Nueva Vida</vt:lpstr>
      <vt:lpstr>Tenemos la iglesia de Cristo no construida por hombres</vt:lpstr>
      <vt:lpstr>Tenemos el estándar por el cual podemos vivir</vt:lpstr>
      <vt:lpstr>Nos animamos unos a otros</vt:lpstr>
      <vt:lpstr>Tenemos un trabajo significativo que podemos hacer</vt:lpstr>
      <vt:lpstr>Tenemos al Señor que escucha nuestras oraciones</vt:lpstr>
      <vt:lpstr>Tenemos vida eterna como una promesa de Dios</vt:lpstr>
      <vt:lpstr>Tenemos una nueva forma de verlo todo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Joys of Being a Christian</dc:title>
  <dc:creator>John Welch</dc:creator>
  <cp:lastModifiedBy>Andres Pong</cp:lastModifiedBy>
  <cp:revision>16</cp:revision>
  <cp:lastPrinted>2020-07-18T16:57:20Z</cp:lastPrinted>
  <dcterms:created xsi:type="dcterms:W3CDTF">2020-07-18T15:50:01Z</dcterms:created>
  <dcterms:modified xsi:type="dcterms:W3CDTF">2020-07-18T23:49:59Z</dcterms:modified>
</cp:coreProperties>
</file>